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3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27D4-B11A-F4B4-5FB5-939DDC87F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03323-CC20-78BC-48A7-D296B53C0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88E14-1499-9333-CA5C-EB5BD803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BA221-E5E4-1973-82D9-89FDD6D7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D26A4-BDF1-B2C7-FB33-5A650411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18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3BE0-6AF9-741B-7538-9430D99A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6FA10-55A3-D7AE-47EC-2EE9F5C2F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FF60B-6230-5709-56FF-E55452307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75896-88BF-C0F7-6BB1-ACA0918A8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DBCE7-75E5-413A-E077-DD01E633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60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52C958-0366-1BDC-BF90-6B47A510E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5A849-7ADA-1048-5941-31005818A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2E34-5318-D5E0-13D8-FCFF295D9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24E34-0BBC-E16D-8F0A-DA09E0F0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FAF6D-C297-28DF-B0AD-B2A53561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40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4905-4D2B-A6EA-E811-36882B7A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4696B-2808-C373-865A-ADA946F0C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04BFF-F905-B32C-0574-32538E6C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3953C-A401-7BB9-1B93-6FEB5A748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10745-8935-5EEF-6197-C3CA2229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99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F6E4-BB4A-5A7B-82F9-5A15779E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82DC1-244C-C058-0C9B-4FC4F0642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76EE3-CA3C-2D48-51C2-6E396E0A6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7C9C9-84ED-724F-3446-E82971CC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6866F-DA4D-49EE-A86D-8C0D6C6F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51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3B6D-4E52-2F68-55A2-25ADA3FD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8A04C-16D1-C39D-CE7A-7D0FEAC61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1573B-AF8C-84F5-C28A-E5B07B7CC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AB1DD-9F91-BE4F-559A-84F62C50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AD457-913F-C859-2D66-6AE0585E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D9A64-D050-C804-F3B3-E4A8811E3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69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30024-896A-B97E-B359-EE57E7D2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0BC9-A136-0EFE-F6C2-A012013FF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19880-2736-A508-0E97-5EA87A125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409CE0-30D2-1BC3-1B79-13B8B5284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CACD7-F57F-BB49-27E0-47F94FB7B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DF5549-59FE-DE40-0D98-B53B8B584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B60FB5-04D6-1C9F-D7A6-09B1A3F4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5AA1F-D953-976B-8AB6-C6183E9B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043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A905-90B0-79B2-35ED-A173E0AA5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761EFB-2000-507A-8828-5D3AD394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C5843-D35D-4176-A3B0-23E4F349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FD8286-7881-4285-302A-08027B3F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1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A2BE58-3231-EECC-484A-31DFAA49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69583-FF2C-C551-5820-188DB74C1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A97B3-DABB-5529-326A-D09D4705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19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7E9E-91FC-534C-2EC3-35A2FA76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18791-80D8-D858-7744-D89786A3F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8D607-7E0F-4F6E-8795-7F4C87046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E75A9-A289-3E7D-8179-9BBB3ACA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69548-951D-DA85-3518-8EC80FD6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ACFDF-1044-43C1-A280-A00F4838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4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C86E6-6B5D-F115-FCB1-BBB929C6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BDC81-378C-08D0-0B70-3088A8CC4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C58AA-775F-7ABE-E536-0028483B1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2480F-501E-0679-A479-C90D5F3B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DD9CC-7795-1E83-B02B-387277ACD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019B0-B472-02EE-B092-B49FAAD3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80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CEF981-91BF-E429-323A-ED9F06893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E9D35-FAA7-0F60-E8D8-9B29A74FF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3E811-4857-7353-6FD6-8353844FD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D77E7A-E235-45C0-B2F9-4A7BD05D5E15}" type="datetimeFigureOut">
              <a:rPr lang="pt-BR" smtClean="0"/>
              <a:t>29/02/2024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E7F0C-8BC6-ABC0-32C2-7FDDC8E06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0E4A8-D722-1B86-F33E-03417E7B4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4C206E-9F15-42C3-8B7C-07F0F6CF48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30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46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731B83-ACD6-7878-35A3-746EC20D61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27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8B3B6B-2928-57C5-FD85-397F46135B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32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F483DC-C337-F827-90E1-6E1339ECF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4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Santana</dc:creator>
  <cp:lastModifiedBy>Jonathan Santana</cp:lastModifiedBy>
  <cp:revision>2</cp:revision>
  <dcterms:created xsi:type="dcterms:W3CDTF">2024-02-29T17:49:40Z</dcterms:created>
  <dcterms:modified xsi:type="dcterms:W3CDTF">2024-02-29T18:16:02Z</dcterms:modified>
</cp:coreProperties>
</file>